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8" r:id="rId5"/>
  </p:sldIdLst>
  <p:sldSz cx="100584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1B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8" d="100"/>
          <a:sy n="98" d="100"/>
        </p:scale>
        <p:origin x="167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27993-40D2-44A4-9E95-C426C4B7B3DC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EA44C-CF45-4AC3-947F-B5C2DB85E9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843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27993-40D2-44A4-9E95-C426C4B7B3DC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EA44C-CF45-4AC3-947F-B5C2DB85E9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103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27993-40D2-44A4-9E95-C426C4B7B3DC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EA44C-CF45-4AC3-947F-B5C2DB85E9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422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27993-40D2-44A4-9E95-C426C4B7B3DC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EA44C-CF45-4AC3-947F-B5C2DB85E9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212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27993-40D2-44A4-9E95-C426C4B7B3DC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EA44C-CF45-4AC3-947F-B5C2DB85E9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576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27993-40D2-44A4-9E95-C426C4B7B3DC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EA44C-CF45-4AC3-947F-B5C2DB85E9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229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27993-40D2-44A4-9E95-C426C4B7B3DC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EA44C-CF45-4AC3-947F-B5C2DB85E9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309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27993-40D2-44A4-9E95-C426C4B7B3DC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EA44C-CF45-4AC3-947F-B5C2DB85E9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72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27993-40D2-44A4-9E95-C426C4B7B3DC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EA44C-CF45-4AC3-947F-B5C2DB85E9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489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27993-40D2-44A4-9E95-C426C4B7B3DC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EA44C-CF45-4AC3-947F-B5C2DB85E9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548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27993-40D2-44A4-9E95-C426C4B7B3DC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EA44C-CF45-4AC3-947F-B5C2DB85E9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468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D27993-40D2-44A4-9E95-C426C4B7B3DC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6EA44C-CF45-4AC3-947F-B5C2DB85E9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332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white background with blue and yellow stripes&#10;&#10;Description automatically generated">
            <a:extLst>
              <a:ext uri="{FF2B5EF4-FFF2-40B4-BE49-F238E27FC236}">
                <a16:creationId xmlns:a16="http://schemas.microsoft.com/office/drawing/2014/main" id="{2D85AD07-8909-C783-9A51-45080E9E42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5" y="4832"/>
            <a:ext cx="10048849" cy="7762736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4C8ED1DC-4C75-365E-A159-BA91472C8474}"/>
              </a:ext>
            </a:extLst>
          </p:cNvPr>
          <p:cNvSpPr txBox="1"/>
          <p:nvPr/>
        </p:nvSpPr>
        <p:spPr>
          <a:xfrm>
            <a:off x="2447587" y="520589"/>
            <a:ext cx="50292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800" b="1" dirty="0">
                <a:latin typeface="Arial Narrow" panose="020B0606020202030204" pitchFamily="34" charset="0"/>
                <a:ea typeface="HGPGothicE" panose="020B0400000000000000" pitchFamily="34" charset="-128"/>
              </a:rPr>
              <a:t>CERTIFICATE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731A342-4327-3672-4BC2-24E8E350F80A}"/>
              </a:ext>
            </a:extLst>
          </p:cNvPr>
          <p:cNvSpPr txBox="1"/>
          <p:nvPr/>
        </p:nvSpPr>
        <p:spPr>
          <a:xfrm>
            <a:off x="4013740" y="1351586"/>
            <a:ext cx="189689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OF APPRECIATION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C7E79611-4DA8-866F-4F69-EE8144AAC884}"/>
              </a:ext>
            </a:extLst>
          </p:cNvPr>
          <p:cNvCxnSpPr/>
          <p:nvPr/>
        </p:nvCxnSpPr>
        <p:spPr>
          <a:xfrm flipH="1">
            <a:off x="2540000" y="1720918"/>
            <a:ext cx="1342417" cy="0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25FD0023-46AB-F679-B047-A74DE9B9078C}"/>
              </a:ext>
            </a:extLst>
          </p:cNvPr>
          <p:cNvCxnSpPr/>
          <p:nvPr/>
        </p:nvCxnSpPr>
        <p:spPr>
          <a:xfrm flipH="1">
            <a:off x="6019260" y="1720918"/>
            <a:ext cx="1342417" cy="0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49D1D5EB-BF82-5E0A-FC75-D921C82169F5}"/>
              </a:ext>
            </a:extLst>
          </p:cNvPr>
          <p:cNvSpPr txBox="1"/>
          <p:nvPr/>
        </p:nvSpPr>
        <p:spPr>
          <a:xfrm>
            <a:off x="2447587" y="2090250"/>
            <a:ext cx="50292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dirty="0"/>
              <a:t>P R O U D L Y   P R E S E N T E D   T O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97D6DC9-560D-9F96-F4BA-FBB7BE2CD734}"/>
              </a:ext>
            </a:extLst>
          </p:cNvPr>
          <p:cNvSpPr txBox="1"/>
          <p:nvPr/>
        </p:nvSpPr>
        <p:spPr>
          <a:xfrm>
            <a:off x="2505953" y="2598081"/>
            <a:ext cx="509729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7200" b="1" i="0" u="none" strike="noStrike" dirty="0">
                <a:solidFill>
                  <a:srgbClr val="000000"/>
                </a:solidFill>
                <a:effectLst/>
              </a:rPr>
              <a:t>Insert Name</a:t>
            </a:r>
            <a:endParaRPr lang="en-US" sz="7200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D68C37E-368A-4CEF-59D1-D966A627B5D3}"/>
              </a:ext>
            </a:extLst>
          </p:cNvPr>
          <p:cNvSpPr txBox="1"/>
          <p:nvPr/>
        </p:nvSpPr>
        <p:spPr>
          <a:xfrm>
            <a:off x="1643974" y="3900728"/>
            <a:ext cx="677045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in recognition of invaluable work and commitment to telling the incredible stories of our district and students.</a:t>
            </a:r>
            <a:endParaRPr lang="en-US" dirty="0"/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EAFE9118-3633-8B20-D076-AD3C261AAFE1}"/>
              </a:ext>
            </a:extLst>
          </p:cNvPr>
          <p:cNvCxnSpPr>
            <a:cxnSpLocks/>
          </p:cNvCxnSpPr>
          <p:nvPr/>
        </p:nvCxnSpPr>
        <p:spPr>
          <a:xfrm flipH="1">
            <a:off x="972765" y="6241036"/>
            <a:ext cx="3064214" cy="0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A8A939D4-90E9-2692-AD3A-C66727FC8DC8}"/>
              </a:ext>
            </a:extLst>
          </p:cNvPr>
          <p:cNvCxnSpPr>
            <a:cxnSpLocks/>
          </p:cNvCxnSpPr>
          <p:nvPr/>
        </p:nvCxnSpPr>
        <p:spPr>
          <a:xfrm flipH="1">
            <a:off x="5765260" y="6241036"/>
            <a:ext cx="3064214" cy="0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35F41F75-98B7-23DB-1F4C-4F23B842B9D1}"/>
              </a:ext>
            </a:extLst>
          </p:cNvPr>
          <p:cNvSpPr txBox="1"/>
          <p:nvPr/>
        </p:nvSpPr>
        <p:spPr>
          <a:xfrm>
            <a:off x="924129" y="6241036"/>
            <a:ext cx="509729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/>
              <a:t>[Name]</a:t>
            </a:r>
          </a:p>
          <a:p>
            <a:r>
              <a:rPr lang="en-US" sz="1600" dirty="0"/>
              <a:t>School Board President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EE295D27-9F1B-8489-9BE6-A18AE05A185F}"/>
              </a:ext>
            </a:extLst>
          </p:cNvPr>
          <p:cNvSpPr txBox="1"/>
          <p:nvPr/>
        </p:nvSpPr>
        <p:spPr>
          <a:xfrm>
            <a:off x="5765260" y="6241036"/>
            <a:ext cx="509729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/>
              <a:t>[Name]</a:t>
            </a:r>
          </a:p>
          <a:p>
            <a:r>
              <a:rPr lang="en-US" sz="1600" dirty="0"/>
              <a:t>Superintendent</a:t>
            </a:r>
          </a:p>
        </p:txBody>
      </p:sp>
      <p:pic>
        <p:nvPicPr>
          <p:cNvPr id="39" name="Picture 38" descr="Icon&#10;&#10;Description automatically generated">
            <a:extLst>
              <a:ext uri="{FF2B5EF4-FFF2-40B4-BE49-F238E27FC236}">
                <a16:creationId xmlns:a16="http://schemas.microsoft.com/office/drawing/2014/main" id="{2D595C59-E346-A9FE-A4E9-8D60234877E8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8512" y="4821679"/>
            <a:ext cx="3565188" cy="2754109"/>
          </a:xfrm>
          <a:prstGeom prst="rect">
            <a:avLst/>
          </a:prstGeom>
        </p:spPr>
      </p:pic>
      <p:sp>
        <p:nvSpPr>
          <p:cNvPr id="41" name="Oval 40">
            <a:extLst>
              <a:ext uri="{FF2B5EF4-FFF2-40B4-BE49-F238E27FC236}">
                <a16:creationId xmlns:a16="http://schemas.microsoft.com/office/drawing/2014/main" id="{107D0C17-9D0B-E4A2-BC29-48409B896EB6}"/>
              </a:ext>
            </a:extLst>
          </p:cNvPr>
          <p:cNvSpPr/>
          <p:nvPr/>
        </p:nvSpPr>
        <p:spPr>
          <a:xfrm>
            <a:off x="4269591" y="5130188"/>
            <a:ext cx="1380660" cy="1367478"/>
          </a:xfrm>
          <a:prstGeom prst="ellipse">
            <a:avLst/>
          </a:prstGeom>
          <a:solidFill>
            <a:srgbClr val="301B7B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0" name="Picture 39" descr="Logo, company name&#10;&#10;Description automatically generated">
            <a:extLst>
              <a:ext uri="{FF2B5EF4-FFF2-40B4-BE49-F238E27FC236}">
                <a16:creationId xmlns:a16="http://schemas.microsoft.com/office/drawing/2014/main" id="{9AE9E642-E7C6-C3E5-C8B3-3E7AA21B7F4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5974" y="5161894"/>
            <a:ext cx="1380660" cy="1170560"/>
          </a:xfrm>
          <a:prstGeom prst="rect">
            <a:avLst/>
          </a:prstGeom>
        </p:spPr>
      </p:pic>
      <p:pic>
        <p:nvPicPr>
          <p:cNvPr id="42" name="Picture 41" descr="Logo&#10;&#10;Description automatically generated">
            <a:extLst>
              <a:ext uri="{FF2B5EF4-FFF2-40B4-BE49-F238E27FC236}">
                <a16:creationId xmlns:a16="http://schemas.microsoft.com/office/drawing/2014/main" id="{B3A3FCA6-AC79-CA84-019C-774CFFA9773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1106" y="5804199"/>
            <a:ext cx="531033" cy="298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34473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70DB0E9CE1D524CBBDDD33EAA652C60" ma:contentTypeVersion="13" ma:contentTypeDescription="Create a new document." ma:contentTypeScope="" ma:versionID="cc8ea11edec4c191bb3cab5d55572fbd">
  <xsd:schema xmlns:xsd="http://www.w3.org/2001/XMLSchema" xmlns:xs="http://www.w3.org/2001/XMLSchema" xmlns:p="http://schemas.microsoft.com/office/2006/metadata/properties" xmlns:ns2="d1917225-19e4-4507-a0e6-83d879c22195" xmlns:ns3="ee8cd340-a678-4b6a-825c-05af7bd39fa0" targetNamespace="http://schemas.microsoft.com/office/2006/metadata/properties" ma:root="true" ma:fieldsID="320438407c2c68899c524207679a7fb7" ns2:_="" ns3:_="">
    <xsd:import namespace="d1917225-19e4-4507-a0e6-83d879c22195"/>
    <xsd:import namespace="ee8cd340-a678-4b6a-825c-05af7bd39fa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1917225-19e4-4507-a0e6-83d879c2219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e8cd340-a678-4b6a-825c-05af7bd39fa0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873FF50-E361-4A71-BBBE-4CCF301544B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AFA867E-EFD0-4791-8DD4-5530C282822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1917225-19e4-4507-a0e6-83d879c22195"/>
    <ds:schemaRef ds:uri="ee8cd340-a678-4b6a-825c-05af7bd39fa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37AD645-1B25-40CC-A4F8-3FEEEF8A951B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</TotalTime>
  <Words>51</Words>
  <Application>Microsoft Office PowerPoint</Application>
  <PresentationFormat>Custom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Loughlin</dc:creator>
  <cp:lastModifiedBy>Sarah Loughlin</cp:lastModifiedBy>
  <cp:revision>3</cp:revision>
  <dcterms:created xsi:type="dcterms:W3CDTF">2022-03-29T16:41:08Z</dcterms:created>
  <dcterms:modified xsi:type="dcterms:W3CDTF">2024-04-03T19:35:01Z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0x010100C70DB0E9CE1D524CBBDDD33EAA652C60</vt:lpwstr>
  </property>
</Properties>
</file>